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540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22167667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3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ночью дождь, гроза. Ветер северо-восточный с переходом на северо-западный 7-12 м/с. Температура воздуха ночью 14-16, днем 24-26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03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юго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-восточный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2-7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17-19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45273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397578"/>
              </p:ext>
            </p:extLst>
          </p:nvPr>
        </p:nvGraphicFramePr>
        <p:xfrm>
          <a:off x="5075127" y="4271876"/>
          <a:ext cx="4588669" cy="21767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101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0.225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Баймуканова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28366</TotalTime>
  <Words>602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4343</cp:revision>
  <cp:lastPrinted>2021-07-01T03:56:27Z</cp:lastPrinted>
  <dcterms:created xsi:type="dcterms:W3CDTF">2018-03-27T06:03:00Z</dcterms:created>
  <dcterms:modified xsi:type="dcterms:W3CDTF">2026-06-01T06:20:26Z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